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8" r:id="rId38"/>
    <p:sldId id="554" r:id="rId39"/>
    <p:sldId id="555" r:id="rId40"/>
    <p:sldId id="557" r:id="rId41"/>
    <p:sldId id="537" r:id="rId42"/>
    <p:sldId id="512" r:id="rId43"/>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6"/>
  </p:normalViewPr>
  <p:slideViewPr>
    <p:cSldViewPr>
      <p:cViewPr>
        <p:scale>
          <a:sx n="150" d="100"/>
          <a:sy n="150" d="100"/>
        </p:scale>
        <p:origin x="752" y="4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a:t>
            </a:r>
            <a:r>
              <a:rPr lang="en-US" dirty="0" smtClean="0"/>
              <a:t>2016 </a:t>
            </a:r>
            <a:r>
              <a:rPr lang="en-US" dirty="0" smtClean="0"/>
              <a:t>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cshl_seqtec_2016_v3 (</a:t>
            </a:r>
            <a:r>
              <a:rPr lang="en-US" dirty="0" smtClean="0"/>
              <a:t>US </a:t>
            </a:r>
            <a:r>
              <a:rPr lang="en-US" dirty="0" smtClean="0"/>
              <a:t>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Obi </a:t>
            </a:r>
            <a:r>
              <a:rPr lang="en-US" sz="1600" dirty="0" smtClean="0">
                <a:latin typeface="Calibri"/>
                <a:ea typeface="+mj-ea"/>
                <a:cs typeface="Calibri"/>
              </a:rPr>
              <a:t>Griffith and Alex Wagner</a:t>
            </a:r>
            <a:endParaRPr lang="en-US" sz="1600" dirty="0" smtClean="0">
              <a:latin typeface="Calibri"/>
              <a:ea typeface="+mj-ea"/>
              <a:cs typeface="Calibri"/>
            </a:endParaRP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7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20, 2016</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(80GB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a:t>
            </a:r>
            <a:r>
              <a:rPr lang="en-US" sz="2800" dirty="0" smtClean="0"/>
              <a:t>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CSHL_2016"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a:t>
            </a:r>
            <a:r>
              <a:rPr lang="en-US" sz="2800" dirty="0" smtClean="0"/>
              <a:t>Public DNS </a:t>
            </a:r>
            <a:r>
              <a:rPr lang="en-US" sz="2800" dirty="0" smtClean="0"/>
              <a:t>and </a:t>
            </a:r>
            <a:r>
              <a:rPr lang="en-US" sz="2800" dirty="0" smtClean="0"/>
              <a:t>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958842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a:t>
            </a:r>
            <a:r>
              <a:rPr lang="en-CA" sz="2000" dirty="0" smtClean="0"/>
              <a:t>PUBLIC DNS]</a:t>
            </a:r>
            <a:endParaRPr lang="en-CA" sz="2000" dirty="0" smtClean="0"/>
          </a:p>
        </p:txBody>
      </p:sp>
    </p:spTree>
    <p:extLst>
      <p:ext uri="{BB962C8B-B14F-4D97-AF65-F5344CB8AC3E}">
        <p14:creationId xmlns:p14="http://schemas.microsoft.com/office/powerpoint/2010/main" val="1837446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030270" cy="461665"/>
          </a:xfrm>
          <a:prstGeom prst="rect">
            <a:avLst/>
          </a:prstGeom>
          <a:noFill/>
        </p:spPr>
        <p:txBody>
          <a:bodyPr wrap="none" rtlCol="0">
            <a:spAutoFit/>
          </a:bodyPr>
          <a:lstStyle/>
          <a:p>
            <a:r>
              <a:rPr lang="en-US" dirty="0"/>
              <a:t>http:/</a:t>
            </a:r>
            <a:r>
              <a:rPr lang="en-US" dirty="0" smtClean="0"/>
              <a:t>/[YOUR </a:t>
            </a:r>
            <a:r>
              <a:rPr lang="en-US" dirty="0" smtClean="0"/>
              <a:t>PUBLIC DNS]/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a:t>
            </a:r>
            <a:r>
              <a:rPr lang="en-US" sz="2000" dirty="0" smtClean="0"/>
              <a:t>Public DNS or IP </a:t>
            </a:r>
            <a:r>
              <a:rPr lang="en-US" sz="2000" dirty="0" smtClean="0"/>
              <a:t>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10051</TotalTime>
  <Words>1391</Words>
  <Application>Microsoft Macintosh PowerPoint</Application>
  <PresentationFormat>On-screen Show (4:3)</PresentationFormat>
  <Paragraphs>192</Paragraphs>
  <Slides>42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ＭＳ Ｐゴシック</vt:lpstr>
      <vt:lpstr>Segoe UI</vt:lpstr>
      <vt:lpstr>ヒラギノ角ゴ ProN W3</vt:lpstr>
      <vt:lpstr>Arial</vt: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2016 AMI in the Community AMIs</vt:lpstr>
      <vt:lpstr>Choose “m4.2xlarge” instance type, then "Next: Configure Instance Details".</vt:lpstr>
      <vt:lpstr>Select "Protect against accidental termination", then "Next: Add Storage".</vt:lpstr>
      <vt:lpstr>You should see "snap-xxxxxxx" (32GB) and "snap-xxxxxxx" (80GB)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"CSHL_2016" and then Launch.</vt:lpstr>
      <vt:lpstr>View Instances to see your new instance spinning up!</vt:lpstr>
      <vt:lpstr>Find YOUR instance, select it, and then hit connect for instructions on how to connect</vt:lpstr>
      <vt:lpstr>Take note of your Public DNS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676</cp:revision>
  <dcterms:created xsi:type="dcterms:W3CDTF">2011-11-14T19:50:16Z</dcterms:created>
  <dcterms:modified xsi:type="dcterms:W3CDTF">2016-11-10T22:29:58Z</dcterms:modified>
</cp:coreProperties>
</file>